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91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사용자 지정</PresentationFormat>
  <Paragraphs>29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장문정 소프트웨어학과(교수)</cp:lastModifiedBy>
  <cp:revision>3</cp:revision>
  <dcterms:created xsi:type="dcterms:W3CDTF">2024-05-30T08:02:47Z</dcterms:created>
  <dcterms:modified xsi:type="dcterms:W3CDTF">2024-06-30T05:22:01Z</dcterms:modified>
</cp:coreProperties>
</file>